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14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729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569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46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988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838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163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418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151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60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409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24000">
              <a:schemeClr val="accent4">
                <a:lumMod val="97000"/>
                <a:lumOff val="3000"/>
              </a:schemeClr>
            </a:gs>
            <a:gs pos="100000">
              <a:schemeClr val="bg1"/>
            </a:gs>
          </a:gsLst>
          <a:lin ang="13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10/17/2023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01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thingiverse.com/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printables.com/fr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makerworld.com/fr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thangs.com/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Des colis circulant">
            <a:extLst>
              <a:ext uri="{FF2B5EF4-FFF2-40B4-BE49-F238E27FC236}">
                <a16:creationId xmlns:a16="http://schemas.microsoft.com/office/drawing/2014/main" id="{05A0446D-C013-F49A-8931-253A75DE65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7C2A816-955C-4079-AAAB-066EBD441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  <a:alpha val="0"/>
                </a:schemeClr>
              </a:gs>
              <a:gs pos="58000">
                <a:srgbClr val="0E0D12">
                  <a:alpha val="58000"/>
                </a:srgbClr>
              </a:gs>
              <a:gs pos="93000">
                <a:srgbClr val="000000">
                  <a:alpha val="58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C64203-70E5-EA13-258A-3428434EA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7" y="914400"/>
            <a:ext cx="10868153" cy="3427867"/>
          </a:xfrm>
        </p:spPr>
        <p:txBody>
          <a:bodyPr anchor="t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coolSlant"/>
              <a:contourClr>
                <a:schemeClr val="bg1">
                  <a:lumMod val="65000"/>
                </a:schemeClr>
              </a:contourClr>
            </a:sp3d>
          </a:bodyPr>
          <a:lstStyle/>
          <a:p>
            <a:pPr>
              <a:lnSpc>
                <a:spcPct val="90000"/>
              </a:lnSpc>
            </a:pPr>
            <a:r>
              <a:rPr lang="fr-FR" sz="6000" b="1" dirty="0">
                <a:ln/>
                <a:solidFill>
                  <a:srgbClr val="92D050"/>
                </a:solidFill>
                <a:latin typeface="Amasis MT Pro Medium" panose="02040604050005020304" pitchFamily="18" charset="0"/>
              </a:rPr>
              <a:t>Projet: Site centralisation de modèle 3D destinés à l’impression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5EC1E5-578C-0373-7C22-E393810A3D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5032113"/>
            <a:ext cx="4892948" cy="1033862"/>
          </a:xfrm>
        </p:spPr>
        <p:txBody>
          <a:bodyPr anchor="t">
            <a:normAutofit/>
          </a:bodyPr>
          <a:lstStyle/>
          <a:p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179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E53E2-FD4D-8048-D2DA-3F7F640D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9225"/>
            <a:ext cx="10515600" cy="1325563"/>
          </a:xfrm>
          <a:scene3d>
            <a:camera prst="orthographicFront"/>
            <a:lightRig rig="threePt" dir="t"/>
          </a:scene3d>
          <a:sp3d extrusionH="50800" prstMaterial="metal">
            <a:bevelB w="165100" prst="coolSlant"/>
          </a:sp3d>
        </p:spPr>
        <p:txBody>
          <a:bodyPr>
            <a:sp3d>
              <a:bevelT w="82550" h="38100" prst="coolSlant"/>
            </a:sp3d>
          </a:bodyPr>
          <a:lstStyle/>
          <a:p>
            <a:r>
              <a:rPr lang="fr-FR" dirty="0">
                <a:solidFill>
                  <a:srgbClr val="92D050"/>
                </a:solidFill>
                <a:latin typeface="Amasis MT Pro Medium" panose="02040604050005020304" pitchFamily="18" charset="0"/>
              </a:rPr>
              <a:t>Contexte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F8A7-F8FB-8FA2-D061-0062FE989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5775"/>
            <a:ext cx="10515600" cy="462502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dirty="0"/>
              <a:t>Le but de ce site a pour but de proposer une plateforme participative qui a pour but de rassembler un large panel de fichier 3D dédiés à l’impression.</a:t>
            </a:r>
          </a:p>
          <a:p>
            <a:pPr marL="0" indent="0" algn="just">
              <a:buNone/>
            </a:pPr>
            <a:r>
              <a:rPr lang="fr-FR" dirty="0"/>
              <a:t>Les utilisateurs pourront poster des modèles 3D (avec description, instructions et images), les télécharger, les noter, les commenter et les ajouter dans une collection publique ou privée.</a:t>
            </a:r>
          </a:p>
          <a:p>
            <a:pPr marL="0" indent="0" algn="just">
              <a:buNone/>
            </a:pPr>
            <a:r>
              <a:rPr lang="fr-FR" dirty="0"/>
              <a:t>Chaque modèle aura sa page dédiée avec ses images, description, notes commentaires et nombres de fois où il a été ajouté à une collection.</a:t>
            </a:r>
          </a:p>
          <a:p>
            <a:pPr marL="0" indent="0" algn="just">
              <a:buNone/>
            </a:pPr>
            <a:r>
              <a:rPr lang="fr-FR" dirty="0"/>
              <a:t>La page d’accueil mettra en valeur les modèles les plus populaires ainsi que les catégories pour une recherche plus précise.</a:t>
            </a:r>
          </a:p>
          <a:p>
            <a:pPr marL="0" indent="0" algn="just">
              <a:buNone/>
            </a:pPr>
            <a:r>
              <a:rPr lang="fr-FR" dirty="0">
                <a:solidFill>
                  <a:srgbClr val="0070C0"/>
                </a:solidFill>
              </a:rPr>
              <a:t>Si le temps permet d’implémenter cette fonctionnalité, les utilisateurs pourront aussi créer leurs propres modèles directement sur le site.</a:t>
            </a:r>
          </a:p>
          <a:p>
            <a:pPr marL="0" indent="0" algn="just">
              <a:buNone/>
            </a:pPr>
            <a:endParaRPr lang="fr-FR" dirty="0"/>
          </a:p>
          <a:p>
            <a:pPr marL="0" indent="0" algn="just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382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E53E2-FD4D-8048-D2DA-3F7F640D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825"/>
            <a:ext cx="10515600" cy="1325563"/>
          </a:xfrm>
          <a:scene3d>
            <a:camera prst="orthographicFront"/>
            <a:lightRig rig="threePt" dir="t"/>
          </a:scene3d>
          <a:sp3d extrusionH="50800" prstMaterial="metal">
            <a:bevelB w="165100" prst="coolSlant"/>
          </a:sp3d>
        </p:spPr>
        <p:txBody>
          <a:bodyPr>
            <a:sp3d>
              <a:bevelT w="82550" h="38100" prst="coolSlant"/>
            </a:sp3d>
          </a:bodyPr>
          <a:lstStyle/>
          <a:p>
            <a:r>
              <a:rPr lang="fr-FR" dirty="0">
                <a:solidFill>
                  <a:srgbClr val="92D050"/>
                </a:solidFill>
                <a:latin typeface="Amasis MT Pro Medium" panose="02040604050005020304" pitchFamily="18" charset="0"/>
              </a:rPr>
              <a:t>Concurrence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F8A7-F8FB-8FA2-D061-0062FE989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Il y a 4 sites principaux qui ont le même principe:</a:t>
            </a:r>
          </a:p>
        </p:txBody>
      </p:sp>
    </p:spTree>
    <p:extLst>
      <p:ext uri="{BB962C8B-B14F-4D97-AF65-F5344CB8AC3E}">
        <p14:creationId xmlns:p14="http://schemas.microsoft.com/office/powerpoint/2010/main" val="2205480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24000">
              <a:schemeClr val="accent4">
                <a:lumMod val="97000"/>
                <a:lumOff val="3000"/>
              </a:schemeClr>
            </a:gs>
            <a:gs pos="100000">
              <a:schemeClr val="bg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AE53E2-FD4D-8048-D2DA-3F7F640D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3620" y="336116"/>
            <a:ext cx="3725332" cy="1480178"/>
          </a:xfrm>
          <a:scene3d>
            <a:camera prst="orthographicFront"/>
            <a:lightRig rig="threePt" dir="t"/>
          </a:scene3d>
        </p:spPr>
        <p:txBody>
          <a:bodyPr vert="horz" lIns="91440" tIns="45720" rIns="91440" bIns="45720" rtlCol="0" anchor="ctr">
            <a:normAutofit fontScale="90000"/>
            <a:sp3d>
              <a:bevelT w="82550" h="38100" prst="coolSlant"/>
            </a:sp3d>
          </a:bodyPr>
          <a:lstStyle/>
          <a:p>
            <a:pPr algn="ctr"/>
            <a:r>
              <a:rPr lang="fr-FR" dirty="0">
                <a:solidFill>
                  <a:srgbClr val="92D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Thingiverse</a:t>
            </a:r>
            <a:endParaRPr lang="fr-FR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F8A7-F8FB-8FA2-D061-0062FE989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66669" y="2076404"/>
            <a:ext cx="3725332" cy="478159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fr-FR" dirty="0"/>
              <a:t>Fonctionnalités principales:</a:t>
            </a:r>
          </a:p>
          <a:p>
            <a:r>
              <a:rPr lang="fr-FR" dirty="0"/>
              <a:t>Poster, noter, commenter et ajouter des modèles à une collection.</a:t>
            </a:r>
          </a:p>
        </p:txBody>
      </p:sp>
      <p:pic>
        <p:nvPicPr>
          <p:cNvPr id="10" name="Picture 9" descr="A screenshot of a computer">
            <a:extLst>
              <a:ext uri="{FF2B5EF4-FFF2-40B4-BE49-F238E27FC236}">
                <a16:creationId xmlns:a16="http://schemas.microsoft.com/office/drawing/2014/main" id="{C54DC134-C42E-6B44-71ED-36987DFDAA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4" r="4207" b="18519"/>
          <a:stretch/>
        </p:blipFill>
        <p:spPr>
          <a:xfrm>
            <a:off x="-1" y="0"/>
            <a:ext cx="8460571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33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24000">
              <a:schemeClr val="accent4">
                <a:lumMod val="97000"/>
                <a:lumOff val="3000"/>
              </a:schemeClr>
            </a:gs>
            <a:gs pos="100000">
              <a:schemeClr val="bg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AE53E2-FD4D-8048-D2DA-3F7F640D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3620" y="336116"/>
            <a:ext cx="3725332" cy="1480178"/>
          </a:xfrm>
          <a:scene3d>
            <a:camera prst="orthographicFront"/>
            <a:lightRig rig="threePt" dir="t"/>
          </a:scene3d>
        </p:spPr>
        <p:txBody>
          <a:bodyPr vert="horz" lIns="91440" tIns="45720" rIns="91440" bIns="45720" rtlCol="0" anchor="ctr">
            <a:normAutofit/>
            <a:sp3d>
              <a:bevelT w="82550" h="38100" prst="coolSlant"/>
            </a:sp3d>
          </a:bodyPr>
          <a:lstStyle/>
          <a:p>
            <a:pPr algn="ctr"/>
            <a:r>
              <a:rPr lang="fr-FR" dirty="0">
                <a:solidFill>
                  <a:srgbClr val="92D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Printables</a:t>
            </a:r>
            <a:endParaRPr lang="fr-FR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F8A7-F8FB-8FA2-D061-0062FE989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66669" y="2076404"/>
            <a:ext cx="3725332" cy="478159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fr-FR" dirty="0"/>
              <a:t>Fonctionnalités principales:</a:t>
            </a:r>
          </a:p>
          <a:p>
            <a:r>
              <a:rPr lang="fr-FR" dirty="0"/>
              <a:t>Poster, noter, commenter et ajouter des modèles à une collection.</a:t>
            </a:r>
          </a:p>
          <a:p>
            <a:r>
              <a:rPr lang="fr-FR" dirty="0"/>
              <a:t>Concours de design hebdomadaires.</a:t>
            </a:r>
          </a:p>
          <a:p>
            <a:r>
              <a:rPr lang="fr-FR" dirty="0"/>
              <a:t>Activité sur le site(ajoute de modèle, commentaire, note) récompensé par des points (boutique de points)</a:t>
            </a:r>
          </a:p>
          <a:p>
            <a:endParaRPr lang="fr-FR" dirty="0"/>
          </a:p>
          <a:p>
            <a:endParaRPr lang="en-US" dirty="0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CF61FB5C-613E-28D4-4BFE-D2B085F336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4666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024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24000">
              <a:schemeClr val="accent4">
                <a:lumMod val="97000"/>
                <a:lumOff val="3000"/>
              </a:schemeClr>
            </a:gs>
            <a:gs pos="100000">
              <a:schemeClr val="bg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AE53E2-FD4D-8048-D2DA-3F7F640D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3620" y="336116"/>
            <a:ext cx="3725332" cy="1480178"/>
          </a:xfrm>
          <a:scene3d>
            <a:camera prst="orthographicFront"/>
            <a:lightRig rig="threePt" dir="t"/>
          </a:scene3d>
        </p:spPr>
        <p:txBody>
          <a:bodyPr vert="horz" lIns="91440" tIns="45720" rIns="91440" bIns="45720" rtlCol="0" anchor="ctr">
            <a:noAutofit/>
            <a:sp3d>
              <a:bevelT w="82550" h="38100" prst="coolSlant"/>
            </a:sp3d>
          </a:bodyPr>
          <a:lstStyle/>
          <a:p>
            <a:pPr algn="ctr"/>
            <a:r>
              <a:rPr lang="fr-FR" sz="4500" dirty="0">
                <a:solidFill>
                  <a:srgbClr val="92D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MakerWorld</a:t>
            </a:r>
            <a:endParaRPr lang="fr-FR" sz="4500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F8A7-F8FB-8FA2-D061-0062FE989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66669" y="2076404"/>
            <a:ext cx="3725332" cy="478159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fr-FR" dirty="0"/>
              <a:t>Fonctionnalités principales:</a:t>
            </a:r>
          </a:p>
          <a:p>
            <a:r>
              <a:rPr lang="fr-FR" dirty="0"/>
              <a:t>Poster, noter, commenter et ajouter des modèles à une collection.</a:t>
            </a:r>
          </a:p>
          <a:p>
            <a:r>
              <a:rPr lang="fr-FR" dirty="0"/>
              <a:t>Concours de design</a:t>
            </a:r>
          </a:p>
          <a:p>
            <a:r>
              <a:rPr lang="fr-FR" dirty="0"/>
              <a:t>Activité sur le site(ajoute de modèle, commentaire, note) récompensé par des points (boutique de points)</a:t>
            </a:r>
          </a:p>
          <a:p>
            <a:r>
              <a:rPr lang="fr-FR" dirty="0"/>
              <a:t>Optimisé pour les imprimantes de leur entreprise.</a:t>
            </a:r>
          </a:p>
          <a:p>
            <a:endParaRPr lang="en-US" dirty="0"/>
          </a:p>
        </p:txBody>
      </p:sp>
      <p:pic>
        <p:nvPicPr>
          <p:cNvPr id="10" name="Picture 9" descr="A screenshot of a computer">
            <a:extLst>
              <a:ext uri="{FF2B5EF4-FFF2-40B4-BE49-F238E27FC236}">
                <a16:creationId xmlns:a16="http://schemas.microsoft.com/office/drawing/2014/main" id="{AC06B5FA-9533-B4C6-0240-352C6F5283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9" y="0"/>
            <a:ext cx="84054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156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24000">
              <a:schemeClr val="accent4">
                <a:lumMod val="97000"/>
                <a:lumOff val="3000"/>
              </a:schemeClr>
            </a:gs>
            <a:gs pos="100000">
              <a:schemeClr val="bg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AE53E2-FD4D-8048-D2DA-3F7F640D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3620" y="336116"/>
            <a:ext cx="3725332" cy="1480178"/>
          </a:xfrm>
          <a:scene3d>
            <a:camera prst="orthographicFront"/>
            <a:lightRig rig="threePt" dir="t"/>
          </a:scene3d>
        </p:spPr>
        <p:txBody>
          <a:bodyPr vert="horz" lIns="91440" tIns="45720" rIns="91440" bIns="45720" rtlCol="0" anchor="ctr">
            <a:noAutofit/>
            <a:sp3d>
              <a:bevelT w="82550" h="38100" prst="coolSlant"/>
            </a:sp3d>
          </a:bodyPr>
          <a:lstStyle/>
          <a:p>
            <a:pPr algn="ctr"/>
            <a:r>
              <a:rPr lang="fr-FR" sz="4500" dirty="0">
                <a:solidFill>
                  <a:srgbClr val="92D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Thangs</a:t>
            </a:r>
            <a:endParaRPr lang="fr-FR" sz="4500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F8A7-F8FB-8FA2-D061-0062FE989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66669" y="2076404"/>
            <a:ext cx="3725332" cy="478159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fr-FR" dirty="0"/>
              <a:t>Fonctionnalités principales:</a:t>
            </a:r>
          </a:p>
          <a:p>
            <a:r>
              <a:rPr lang="fr-FR" dirty="0"/>
              <a:t>Poster, noter, commenter et ajouter des modèles à une collection.</a:t>
            </a:r>
          </a:p>
          <a:p>
            <a:r>
              <a:rPr lang="fr-FR" dirty="0"/>
              <a:t>Concours de design</a:t>
            </a:r>
          </a:p>
          <a:p>
            <a:r>
              <a:rPr lang="fr-FR" dirty="0"/>
              <a:t>Mix entre modèles gratuits et payants</a:t>
            </a:r>
          </a:p>
          <a:p>
            <a:r>
              <a:rPr lang="fr-FR" dirty="0"/>
              <a:t>Système d’abonnement à une personne pour avoir accès à des modèles exclusifs</a:t>
            </a:r>
          </a:p>
          <a:p>
            <a:endParaRPr lang="en-US" dirty="0"/>
          </a:p>
        </p:txBody>
      </p:sp>
      <p:pic>
        <p:nvPicPr>
          <p:cNvPr id="7" name="Picture 6" descr="A screenshot of a website">
            <a:extLst>
              <a:ext uri="{FF2B5EF4-FFF2-40B4-BE49-F238E27FC236}">
                <a16:creationId xmlns:a16="http://schemas.microsoft.com/office/drawing/2014/main" id="{5EBE1E4E-757A-4D02-5CD8-01D420F5D7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4" y="0"/>
            <a:ext cx="83695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923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E53E2-FD4D-8048-D2DA-3F7F640D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825"/>
            <a:ext cx="10515600" cy="1325563"/>
          </a:xfrm>
          <a:scene3d>
            <a:camera prst="orthographicFront"/>
            <a:lightRig rig="threePt" dir="t"/>
          </a:scene3d>
          <a:sp3d extrusionH="50800" prstMaterial="metal">
            <a:bevelB w="165100" prst="coolSlant"/>
          </a:sp3d>
        </p:spPr>
        <p:txBody>
          <a:bodyPr>
            <a:sp3d>
              <a:bevelT w="82550" h="38100" prst="coolSlant"/>
            </a:sp3d>
          </a:bodyPr>
          <a:lstStyle/>
          <a:p>
            <a:r>
              <a:rPr lang="fr-FR" dirty="0">
                <a:solidFill>
                  <a:srgbClr val="92D050"/>
                </a:solidFill>
                <a:latin typeface="Amasis MT Pro Medium" panose="02040604050005020304" pitchFamily="18" charset="0"/>
              </a:rPr>
              <a:t>Public Cible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F8A7-F8FB-8FA2-D061-0062FE989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57500"/>
            <a:ext cx="10515600" cy="3319462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fr-FR" dirty="0"/>
              <a:t>Toutes les personnes possédant une imprimante font partie du public cible principal.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fr-FR" dirty="0"/>
              <a:t>Les personnes ayant des compétences en modélisation 3D font également partie du public cible.</a:t>
            </a:r>
          </a:p>
        </p:txBody>
      </p:sp>
    </p:spTree>
    <p:extLst>
      <p:ext uri="{BB962C8B-B14F-4D97-AF65-F5344CB8AC3E}">
        <p14:creationId xmlns:p14="http://schemas.microsoft.com/office/powerpoint/2010/main" val="2561264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E53E2-FD4D-8048-D2DA-3F7F640D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825"/>
            <a:ext cx="10515600" cy="1325563"/>
          </a:xfrm>
          <a:scene3d>
            <a:camera prst="orthographicFront"/>
            <a:lightRig rig="threePt" dir="t"/>
          </a:scene3d>
          <a:sp3d extrusionH="50800" prstMaterial="metal">
            <a:bevelB w="165100" prst="coolSlant"/>
          </a:sp3d>
        </p:spPr>
        <p:txBody>
          <a:bodyPr>
            <a:sp3d>
              <a:bevelT w="82550" h="38100" prst="coolSlant"/>
            </a:sp3d>
          </a:bodyPr>
          <a:lstStyle/>
          <a:p>
            <a:r>
              <a:rPr lang="fr-FR" dirty="0">
                <a:solidFill>
                  <a:srgbClr val="92D050"/>
                </a:solidFill>
                <a:latin typeface="Amasis MT Pro Medium" panose="02040604050005020304" pitchFamily="18" charset="0"/>
              </a:rPr>
              <a:t>Types D’utilisateurs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F8A7-F8FB-8FA2-D061-0062FE989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3388"/>
            <a:ext cx="10515600" cy="4951412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fr-FR" dirty="0"/>
              <a:t>Il y aura 3 types d’utilisateurs: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Utilisateur lambda (sans compte):</a:t>
            </a:r>
          </a:p>
          <a:p>
            <a:pPr lvl="2" algn="just">
              <a:lnSpc>
                <a:spcPct val="150000"/>
              </a:lnSpc>
            </a:pPr>
            <a:r>
              <a:rPr lang="fr-FR" dirty="0"/>
              <a:t>Possibilité de voir les modèles, les commentaires et les notes et de télécharger les modèles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Utilisateur  connectés (avec un compte):</a:t>
            </a:r>
          </a:p>
          <a:p>
            <a:pPr lvl="2" algn="just">
              <a:lnSpc>
                <a:spcPct val="150000"/>
              </a:lnSpc>
            </a:pPr>
            <a:r>
              <a:rPr lang="fr-FR" dirty="0"/>
              <a:t>Possibilité de voir les modèles, les commentaires et les notes et de télécharger les modèles</a:t>
            </a:r>
          </a:p>
          <a:p>
            <a:pPr lvl="2" algn="just">
              <a:lnSpc>
                <a:spcPct val="150000"/>
              </a:lnSpc>
            </a:pPr>
            <a:r>
              <a:rPr lang="fr-FR" dirty="0"/>
              <a:t>Possibilité de poster un commentaire, de noter des modèles, de les ajouter à des collections et de publier un modèle</a:t>
            </a:r>
          </a:p>
          <a:p>
            <a:pPr lvl="2" algn="just">
              <a:lnSpc>
                <a:spcPct val="150000"/>
              </a:lnSpc>
              <a:buClr>
                <a:srgbClr val="00B0F0"/>
              </a:buClr>
            </a:pPr>
            <a:r>
              <a:rPr lang="fr-FR" dirty="0">
                <a:solidFill>
                  <a:srgbClr val="0070C0"/>
                </a:solidFill>
              </a:rPr>
              <a:t>Possibilité de créer ses propres modèles sur le site et de les sauvegarder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Administrateur (compte spécifique):</a:t>
            </a:r>
          </a:p>
          <a:p>
            <a:pPr lvl="2" algn="just">
              <a:lnSpc>
                <a:spcPct val="150000"/>
              </a:lnSpc>
            </a:pPr>
            <a:r>
              <a:rPr lang="fr-FR" dirty="0"/>
              <a:t>Possibilité de voir les modèles, les commentaires et les notes et de télécharger les modèles</a:t>
            </a:r>
          </a:p>
          <a:p>
            <a:pPr lvl="2" algn="just">
              <a:lnSpc>
                <a:spcPct val="150000"/>
              </a:lnSpc>
            </a:pPr>
            <a:r>
              <a:rPr lang="fr-FR" dirty="0"/>
              <a:t>Possibilité de supprimer les modèles et commentaires des autres utilisateurs si non appropriés</a:t>
            </a:r>
          </a:p>
          <a:p>
            <a:pPr marL="914400" lvl="2" indent="0" algn="just">
              <a:lnSpc>
                <a:spcPct val="150000"/>
              </a:lnSpc>
              <a:buNone/>
            </a:pPr>
            <a:endParaRPr lang="fr-FR" dirty="0"/>
          </a:p>
          <a:p>
            <a:pPr marL="914400" lvl="2" indent="0" algn="just">
              <a:lnSpc>
                <a:spcPct val="150000"/>
              </a:lnSpc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21617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adeVTI">
  <a:themeElements>
    <a:clrScheme name="AnalogousFromLightSeed_2SEEDS">
      <a:dk1>
        <a:srgbClr val="000000"/>
      </a:dk1>
      <a:lt1>
        <a:srgbClr val="FFFFFF"/>
      </a:lt1>
      <a:dk2>
        <a:srgbClr val="413224"/>
      </a:dk2>
      <a:lt2>
        <a:srgbClr val="E2E5E8"/>
      </a:lt2>
      <a:accent1>
        <a:srgbClr val="BB9C7E"/>
      </a:accent1>
      <a:accent2>
        <a:srgbClr val="C69693"/>
      </a:accent2>
      <a:accent3>
        <a:srgbClr val="A6A27C"/>
      </a:accent3>
      <a:accent4>
        <a:srgbClr val="75ACAE"/>
      </a:accent4>
      <a:accent5>
        <a:srgbClr val="86A5BF"/>
      </a:accent5>
      <a:accent6>
        <a:srgbClr val="7E85BB"/>
      </a:accent6>
      <a:hlink>
        <a:srgbClr val="5F84A9"/>
      </a:hlink>
      <a:folHlink>
        <a:srgbClr val="7F7F7F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457</Words>
  <Application>Microsoft Office PowerPoint</Application>
  <PresentationFormat>Widescreen</PresentationFormat>
  <Paragraphs>43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Aharoni</vt:lpstr>
      <vt:lpstr>Amasis MT Pro Medium</vt:lpstr>
      <vt:lpstr>Arial</vt:lpstr>
      <vt:lpstr>Avenir Next LT Pro</vt:lpstr>
      <vt:lpstr>FadeVTI</vt:lpstr>
      <vt:lpstr>Projet: Site centralisation de modèle 3D destinés à l’impression</vt:lpstr>
      <vt:lpstr>Contexte</vt:lpstr>
      <vt:lpstr>Concurrence</vt:lpstr>
      <vt:lpstr>Thingiverse</vt:lpstr>
      <vt:lpstr>Printables</vt:lpstr>
      <vt:lpstr>MakerWorld</vt:lpstr>
      <vt:lpstr>Thangs</vt:lpstr>
      <vt:lpstr>Public Cible</vt:lpstr>
      <vt:lpstr>Types D’utilisateurs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Projet: Site centralisation de modèle 3D destinés à l’impression</dc:title>
  <dc:creator>Théo Dolphin</dc:creator>
  <cp:lastModifiedBy>Théo Dolphin</cp:lastModifiedBy>
  <cp:revision>1</cp:revision>
  <dcterms:created xsi:type="dcterms:W3CDTF">2023-10-17T08:19:16Z</dcterms:created>
  <dcterms:modified xsi:type="dcterms:W3CDTF">2023-10-17T10:15:12Z</dcterms:modified>
</cp:coreProperties>
</file>

<file path=docProps/thumbnail.jpeg>
</file>